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8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139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133" dirty="0" err="1"/>
              <a:t>How</a:t>
            </a:r>
            <a:r>
              <a:rPr lang="de-CH" sz="2133" dirty="0"/>
              <a:t> </a:t>
            </a:r>
            <a:r>
              <a:rPr lang="de-CH" sz="2133" dirty="0" err="1"/>
              <a:t>does</a:t>
            </a:r>
            <a:r>
              <a:rPr lang="de-CH" sz="2133" dirty="0"/>
              <a:t> a Decoder Model </a:t>
            </a:r>
            <a:r>
              <a:rPr lang="de-CH" sz="2133" dirty="0" err="1"/>
              <a:t>work</a:t>
            </a:r>
            <a:r>
              <a:rPr lang="de-CH" sz="2133" dirty="0"/>
              <a:t> ?</a:t>
            </a:r>
            <a:endParaRPr lang="en-CH" sz="2133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The future is already here, it is just not evenly distributed</a:t>
            </a:r>
          </a:p>
          <a:p>
            <a:pPr algn="r"/>
            <a:r>
              <a:rPr lang="en-US" sz="2400" dirty="0"/>
              <a:t>- William </a:t>
            </a:r>
            <a:r>
              <a:rPr lang="en-US" sz="2400" dirty="0" err="1"/>
              <a:t>Gibbson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4823513" y="3609604"/>
            <a:ext cx="5607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4"/>
            <a:ext cx="11360800" cy="21623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Arguments</a:t>
            </a:r>
          </a:p>
          <a:p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Criteria</a:t>
            </a:r>
            <a:r>
              <a:rPr lang="de-CH" dirty="0"/>
              <a:t>	:	</a:t>
            </a:r>
            <a:r>
              <a:rPr lang="de-CH" sz="1800" dirty="0">
                <a:solidFill>
                  <a:schemeClr val="dk2"/>
                </a:solidFill>
                <a:highlight>
                  <a:srgbClr val="808080"/>
                </a:highlight>
              </a:rPr>
              <a:t>«Grade </a:t>
            </a:r>
            <a:r>
              <a:rPr lang="de-CH" sz="1800" dirty="0" err="1">
                <a:solidFill>
                  <a:schemeClr val="dk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dk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dk2"/>
                </a:solidFill>
                <a:highlight>
                  <a:srgbClr val="808080"/>
                </a:highlight>
              </a:rPr>
              <a:t>english</a:t>
            </a:r>
            <a:r>
              <a:rPr lang="de-CH" sz="1800" dirty="0">
                <a:solidFill>
                  <a:schemeClr val="dk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dk2"/>
                </a:solidFill>
                <a:highlight>
                  <a:srgbClr val="808080"/>
                </a:highlight>
              </a:rPr>
              <a:t>grammar</a:t>
            </a:r>
            <a:r>
              <a:rPr lang="de-CH" sz="1800" dirty="0">
                <a:solidFill>
                  <a:schemeClr val="dk2"/>
                </a:solidFill>
                <a:highlight>
                  <a:srgbClr val="808080"/>
                </a:highlight>
              </a:rPr>
              <a:t> and </a:t>
            </a:r>
            <a:r>
              <a:rPr lang="de-CH" sz="1800" dirty="0" err="1">
                <a:solidFill>
                  <a:schemeClr val="dk2"/>
                </a:solidFill>
                <a:highlight>
                  <a:srgbClr val="808080"/>
                </a:highlight>
              </a:rPr>
              <a:t>syntax</a:t>
            </a:r>
            <a:r>
              <a:rPr lang="de-CH" sz="1800" dirty="0">
                <a:solidFill>
                  <a:schemeClr val="dk2"/>
                </a:solidFill>
                <a:highlight>
                  <a:srgbClr val="808080"/>
                </a:highlight>
              </a:rPr>
              <a:t>»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820885"/>
            <a:ext cx="11360800" cy="2827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Result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147318" y="2976568"/>
            <a:ext cx="1714764" cy="974355"/>
            <a:chOff x="1001168" y="2293601"/>
            <a:chExt cx="1286073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01168" y="2678118"/>
              <a:ext cx="128607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779583" y="531263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DeepEval</a:t>
            </a:r>
            <a:r>
              <a:rPr lang="de-CH" b="1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indent="-411470">
              <a:buSzPct val="100000"/>
            </a:pPr>
            <a:r>
              <a:rPr lang="en" dirty="0"/>
              <a:t>Evaluation:  </a:t>
            </a: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b="1" dirty="0"/>
              <a:t>Llama, Mistral or OpenAI GPT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3002</Words>
  <Application>Microsoft Office PowerPoint</Application>
  <PresentationFormat>Widescreen</PresentationFormat>
  <Paragraphs>498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41</cp:revision>
  <dcterms:created xsi:type="dcterms:W3CDTF">2019-10-15T07:31:09Z</dcterms:created>
  <dcterms:modified xsi:type="dcterms:W3CDTF">2024-08-28T13:30:28Z</dcterms:modified>
</cp:coreProperties>
</file>